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62215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31701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6916094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921719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24299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907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3814501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327420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85929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96849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9307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1A1719F-C1D3-4D40-AAC4-43C71D18C81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BDE0A58-54D7-45D0-BA6C-F55B358920D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67235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09600" y="2286000"/>
            <a:ext cx="7772400" cy="1470025"/>
          </a:xfrm>
        </p:spPr>
        <p:txBody>
          <a:bodyPr/>
          <a:lstStyle/>
          <a:p>
            <a:r>
              <a:rPr lang="en-US" dirty="0" smtClean="0"/>
              <a:t>Ice storms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Ice-cream </a:t>
            </a:r>
            <a:endParaRPr lang="en-US" dirty="0" smtClean="0"/>
          </a:p>
          <a:p>
            <a:r>
              <a:rPr lang="en-US" dirty="0" smtClean="0"/>
              <a:t>Anthony spillman</a:t>
            </a:r>
          </a:p>
          <a:p>
            <a:r>
              <a:rPr lang="en-US" dirty="0" smtClean="0"/>
              <a:t>Mr. Shepard's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54923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33400"/>
          </a:xfrm>
        </p:spPr>
        <p:txBody>
          <a:bodyPr>
            <a:normAutofit/>
          </a:bodyPr>
          <a:lstStyle/>
          <a:p>
            <a:r>
              <a:rPr lang="en-US" dirty="0" smtClean="0"/>
              <a:t>This is an ice storm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   . Ice storms  are  cause by heavy freezing  rain </a:t>
            </a:r>
            <a:endParaRPr lang="en-US" dirty="0"/>
          </a:p>
          <a:p>
            <a:r>
              <a:rPr lang="en-US" dirty="0" smtClean="0"/>
              <a:t>    . This is dangerous it cause a lot of damage to street poles</a:t>
            </a:r>
          </a:p>
          <a:p>
            <a:r>
              <a:rPr lang="en-US" dirty="0"/>
              <a:t> </a:t>
            </a:r>
            <a:r>
              <a:rPr lang="en-US" dirty="0" smtClean="0"/>
              <a:t>   .ice storms cause a lot of damage very year  </a:t>
            </a:r>
            <a:endParaRPr lang="en-US" dirty="0"/>
          </a:p>
        </p:txBody>
      </p:sp>
      <p:pic>
        <p:nvPicPr>
          <p:cNvPr id="1026" name="Picture 2" descr="\\FS1-CMS\studenthome\12688542\My Pictures\ice-storm-street.jpg"/>
          <p:cNvPicPr>
            <a:picLocks noGrp="1" noChangeAspect="1" noChangeArrowheads="1"/>
          </p:cNvPicPr>
          <p:nvPr>
            <p:ph type="pic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49" r="5349"/>
          <a:stretch>
            <a:fillRect/>
          </a:stretch>
        </p:blipFill>
        <p:spPr bwMode="auto">
          <a:xfrm>
            <a:off x="1792288" y="612775"/>
            <a:ext cx="5486400" cy="4114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0921538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 cause ice storms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Every year ice storms cause damage up to 2000 power poles and 7900 spans of conductors</a:t>
            </a:r>
          </a:p>
          <a:p>
            <a:r>
              <a:rPr lang="en-US" dirty="0" smtClean="0"/>
              <a:t>They can make area not have power for 1-2 weeks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778873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 ice storm last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typically last about 3 hours or less</a:t>
            </a:r>
          </a:p>
          <a:p>
            <a:r>
              <a:rPr lang="en-US" dirty="0" smtClean="0"/>
              <a:t>It freezes all of the rain and causes ice on every thing.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5339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When the winds blows toward the poles then the wind there blows this way then it rains then it turn in to ice storms</a:t>
            </a:r>
          </a:p>
          <a:p>
            <a:endParaRPr lang="en-US" dirty="0" smtClean="0"/>
          </a:p>
          <a:p>
            <a:r>
              <a:rPr lang="en-US" dirty="0" smtClean="0"/>
              <a:t>the wind is cold at the south and north poles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550230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01644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111</TotalTime>
  <Words>146</Words>
  <Application>Microsoft Office PowerPoint</Application>
  <PresentationFormat>On-screen Show (4:3)</PresentationFormat>
  <Paragraphs>18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Ice storms</vt:lpstr>
      <vt:lpstr>This is an ice storm</vt:lpstr>
      <vt:lpstr>What conditions cause ice storms</vt:lpstr>
      <vt:lpstr>How long does a ice storm last</vt:lpstr>
      <vt:lpstr>When does this phenomenon happen</vt:lpstr>
      <vt:lpstr>PowerPoint Presentation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Ice stroms</dc:title>
  <dc:creator>Haywood County Schools</dc:creator>
  <cp:lastModifiedBy>Haywood County Schools</cp:lastModifiedBy>
  <cp:revision>10</cp:revision>
  <dcterms:created xsi:type="dcterms:W3CDTF">2013-05-01T14:18:53Z</dcterms:created>
  <dcterms:modified xsi:type="dcterms:W3CDTF">2013-05-03T14:47:12Z</dcterms:modified>
</cp:coreProperties>
</file>